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645275" cy="9779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70" d="100"/>
          <a:sy n="70" d="100"/>
        </p:scale>
        <p:origin x="-4074" y="-24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AD7D9-B59D-4AF5-A35D-1504F11101D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6053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2A2814-5FD5-4E36-A718-FF780F05942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4234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2F32BC-0024-4036-90E9-053DEE2905F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792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B38A8B-A80C-49F8-B600-41623D77959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7500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5EAD52-7EEA-482E-A244-27370BED9FB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5980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40DA0F-A6F9-4F7D-96D7-B238301EB25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7670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13B7C9-EADB-4D3D-8194-AD543AF53EA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4886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147A57-1029-47CB-8D43-F3AC0522FD9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9029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8A4AF7-1A82-49E6-9E05-67D62BF8A58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9936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DB6CAC-5328-4489-928A-D13B0C2C7B7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2246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5FB818-D75D-494B-BD54-CD096047A59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394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EB03D4D-52C2-4A9C-A0D2-6906CA8FA4BD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835883" y="978322"/>
            <a:ext cx="517048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2000" b="1" u="sng" dirty="0" smtClean="0"/>
              <a:t>Anti-human VEGFR-3/FLT-4</a:t>
            </a:r>
          </a:p>
          <a:p>
            <a:pPr algn="ctr"/>
            <a:r>
              <a:rPr lang="de-DE" sz="1400" dirty="0" smtClean="0"/>
              <a:t>(</a:t>
            </a:r>
            <a:r>
              <a:rPr lang="de-DE" sz="1400" dirty="0" err="1" smtClean="0"/>
              <a:t>Cat</a:t>
            </a:r>
            <a:r>
              <a:rPr lang="de-DE" sz="1400" dirty="0" smtClean="0"/>
              <a:t># 102-PA22S / -PA22)</a:t>
            </a:r>
            <a:endParaRPr lang="de-DE" sz="1400" dirty="0"/>
          </a:p>
        </p:txBody>
      </p:sp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1462946" y="8123882"/>
            <a:ext cx="39084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800" dirty="0"/>
              <a:t>The </a:t>
            </a:r>
            <a:r>
              <a:rPr lang="de-DE" sz="800" dirty="0" err="1"/>
              <a:t>experiment</a:t>
            </a:r>
            <a:r>
              <a:rPr lang="de-DE" sz="800" dirty="0"/>
              <a:t> was </a:t>
            </a:r>
            <a:r>
              <a:rPr lang="de-DE" sz="800" dirty="0" err="1"/>
              <a:t>performed</a:t>
            </a:r>
            <a:r>
              <a:rPr lang="de-DE" sz="800" dirty="0"/>
              <a:t> </a:t>
            </a:r>
            <a:r>
              <a:rPr lang="de-DE" sz="800" dirty="0" err="1"/>
              <a:t>by</a:t>
            </a:r>
            <a:r>
              <a:rPr lang="de-DE" sz="800" dirty="0"/>
              <a:t> Prof. Dr. Birte Steiniger, Institute </a:t>
            </a:r>
            <a:r>
              <a:rPr lang="de-DE" sz="800" dirty="0" err="1"/>
              <a:t>of</a:t>
            </a:r>
            <a:r>
              <a:rPr lang="de-DE" sz="800" dirty="0"/>
              <a:t> </a:t>
            </a:r>
            <a:r>
              <a:rPr lang="de-DE" sz="800" dirty="0" err="1"/>
              <a:t>Anatomy</a:t>
            </a:r>
            <a:r>
              <a:rPr lang="de-DE" sz="800" dirty="0"/>
              <a:t> </a:t>
            </a:r>
            <a:r>
              <a:rPr lang="de-DE" sz="800" dirty="0" err="1"/>
              <a:t>and</a:t>
            </a:r>
            <a:r>
              <a:rPr lang="de-DE" sz="800" dirty="0"/>
              <a:t> </a:t>
            </a:r>
            <a:r>
              <a:rPr lang="de-DE" sz="800" dirty="0" err="1"/>
              <a:t>Cell</a:t>
            </a:r>
            <a:r>
              <a:rPr lang="de-DE" sz="800" dirty="0"/>
              <a:t> </a:t>
            </a:r>
            <a:r>
              <a:rPr lang="de-DE" sz="800" dirty="0" err="1"/>
              <a:t>Biology</a:t>
            </a:r>
            <a:r>
              <a:rPr lang="de-DE" sz="800" dirty="0"/>
              <a:t> Robert-Koch-Str. 8, D-35037 Marburg, Germany</a:t>
            </a:r>
          </a:p>
        </p:txBody>
      </p:sp>
      <p:grpSp>
        <p:nvGrpSpPr>
          <p:cNvPr id="2" name="Gruppieren 1"/>
          <p:cNvGrpSpPr/>
          <p:nvPr/>
        </p:nvGrpSpPr>
        <p:grpSpPr>
          <a:xfrm>
            <a:off x="1585327" y="2215994"/>
            <a:ext cx="3695573" cy="2857791"/>
            <a:chOff x="1489630" y="1313480"/>
            <a:chExt cx="3695573" cy="2857791"/>
          </a:xfrm>
        </p:grpSpPr>
        <p:sp>
          <p:nvSpPr>
            <p:cNvPr id="2056" name="Text Box 8"/>
            <p:cNvSpPr txBox="1">
              <a:spLocks noChangeArrowheads="1"/>
            </p:cNvSpPr>
            <p:nvPr/>
          </p:nvSpPr>
          <p:spPr bwMode="auto">
            <a:xfrm>
              <a:off x="1489630" y="3955827"/>
              <a:ext cx="250421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de-DE" sz="800" b="1" dirty="0"/>
                <a:t>Anti-human VEGFR-3/FLT-4 </a:t>
              </a:r>
              <a:r>
                <a:rPr lang="de-DE" sz="800" b="1" dirty="0" smtClean="0"/>
                <a:t>(</a:t>
              </a:r>
              <a:r>
                <a:rPr lang="de-DE" sz="800" b="1" dirty="0" err="1" smtClean="0"/>
                <a:t>Cat</a:t>
              </a:r>
              <a:r>
                <a:rPr lang="de-DE" sz="800" b="1" dirty="0"/>
                <a:t># 102-PA22S)</a:t>
              </a:r>
            </a:p>
          </p:txBody>
        </p:sp>
        <p:pic>
          <p:nvPicPr>
            <p:cNvPr id="2090" name="Picture 42" descr="Milz human 21-11-82 Cryo anti-VEGFR3 x20a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1675" y="1313480"/>
              <a:ext cx="3523528" cy="2642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63" name="Text Box 15"/>
            <p:cNvSpPr txBox="1">
              <a:spLocks noChangeArrowheads="1"/>
            </p:cNvSpPr>
            <p:nvPr/>
          </p:nvSpPr>
          <p:spPr bwMode="auto">
            <a:xfrm>
              <a:off x="1619599" y="1341561"/>
              <a:ext cx="1803840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de-DE" sz="800" b="1" dirty="0"/>
                <a:t>Human </a:t>
              </a:r>
              <a:r>
                <a:rPr lang="de-DE" sz="800" b="1" dirty="0" smtClean="0"/>
                <a:t>Spleen (</a:t>
              </a:r>
              <a:r>
                <a:rPr lang="de-DE" sz="800" b="1" dirty="0" err="1" smtClean="0"/>
                <a:t>cryo</a:t>
              </a:r>
              <a:r>
                <a:rPr lang="de-DE" sz="800" b="1" dirty="0" smtClean="0"/>
                <a:t> </a:t>
              </a:r>
              <a:r>
                <a:rPr lang="de-DE" sz="800" b="1" dirty="0" err="1" smtClean="0"/>
                <a:t>section</a:t>
              </a:r>
              <a:r>
                <a:rPr lang="de-DE" sz="800" b="1" dirty="0" smtClean="0"/>
                <a:t>)</a:t>
              </a:r>
              <a:endParaRPr lang="de-DE" sz="800" b="1" dirty="0"/>
            </a:p>
          </p:txBody>
        </p:sp>
      </p:grpSp>
      <p:grpSp>
        <p:nvGrpSpPr>
          <p:cNvPr id="3" name="Gruppieren 2"/>
          <p:cNvGrpSpPr/>
          <p:nvPr/>
        </p:nvGrpSpPr>
        <p:grpSpPr>
          <a:xfrm>
            <a:off x="1585917" y="5183798"/>
            <a:ext cx="3687403" cy="2844586"/>
            <a:chOff x="1500853" y="4515468"/>
            <a:chExt cx="3687403" cy="2844586"/>
          </a:xfrm>
        </p:grpSpPr>
        <p:sp>
          <p:nvSpPr>
            <p:cNvPr id="2078" name="Text Box 30"/>
            <p:cNvSpPr txBox="1">
              <a:spLocks noChangeArrowheads="1"/>
            </p:cNvSpPr>
            <p:nvPr/>
          </p:nvSpPr>
          <p:spPr bwMode="auto">
            <a:xfrm>
              <a:off x="1500853" y="7144610"/>
              <a:ext cx="2504211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de-DE" sz="800" b="1" dirty="0"/>
                <a:t>Anti-human VEGFR-3/FLT-4 </a:t>
              </a:r>
              <a:r>
                <a:rPr lang="de-DE" sz="800" b="1" dirty="0" smtClean="0"/>
                <a:t>(</a:t>
              </a:r>
              <a:r>
                <a:rPr lang="de-DE" sz="800" b="1" dirty="0" err="1" smtClean="0"/>
                <a:t>Cat</a:t>
              </a:r>
              <a:r>
                <a:rPr lang="de-DE" sz="800" b="1" dirty="0"/>
                <a:t># 102-PA22S)</a:t>
              </a:r>
            </a:p>
          </p:txBody>
        </p:sp>
        <p:pic>
          <p:nvPicPr>
            <p:cNvPr id="2091" name="Picture 43" descr="Milz human 21-11-82 Cryo anti-VEGFR3 x20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3262" y="4515468"/>
              <a:ext cx="3524994" cy="2642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88" name="Text Box 40"/>
            <p:cNvSpPr txBox="1">
              <a:spLocks noChangeArrowheads="1"/>
            </p:cNvSpPr>
            <p:nvPr/>
          </p:nvSpPr>
          <p:spPr bwMode="auto">
            <a:xfrm>
              <a:off x="1687752" y="4522969"/>
              <a:ext cx="160332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de-DE" sz="800" b="1" dirty="0"/>
                <a:t>Human </a:t>
              </a:r>
              <a:r>
                <a:rPr lang="de-DE" sz="800" b="1" dirty="0" smtClean="0"/>
                <a:t>Spleen (</a:t>
              </a:r>
              <a:r>
                <a:rPr lang="de-DE" sz="800" b="1" dirty="0" err="1" smtClean="0"/>
                <a:t>cryo</a:t>
              </a:r>
              <a:r>
                <a:rPr lang="de-DE" sz="800" b="1" dirty="0" smtClean="0"/>
                <a:t> </a:t>
              </a:r>
              <a:r>
                <a:rPr lang="de-DE" sz="800" b="1" dirty="0" err="1" smtClean="0"/>
                <a:t>section</a:t>
              </a:r>
              <a:r>
                <a:rPr lang="de-DE" sz="800" b="1" dirty="0" smtClean="0"/>
                <a:t>)</a:t>
              </a:r>
              <a:endParaRPr lang="de-DE" sz="800" b="1" dirty="0"/>
            </a:p>
          </p:txBody>
        </p:sp>
      </p:grpSp>
      <p:grpSp>
        <p:nvGrpSpPr>
          <p:cNvPr id="20" name="Gruppieren 19"/>
          <p:cNvGrpSpPr/>
          <p:nvPr/>
        </p:nvGrpSpPr>
        <p:grpSpPr>
          <a:xfrm>
            <a:off x="-4762" y="113401"/>
            <a:ext cx="6602114" cy="8967495"/>
            <a:chOff x="-4762" y="113401"/>
            <a:chExt cx="6602114" cy="8967495"/>
          </a:xfrm>
        </p:grpSpPr>
        <p:grpSp>
          <p:nvGrpSpPr>
            <p:cNvPr id="21" name="Gruppieren 20"/>
            <p:cNvGrpSpPr/>
            <p:nvPr/>
          </p:nvGrpSpPr>
          <p:grpSpPr>
            <a:xfrm>
              <a:off x="180014" y="113401"/>
              <a:ext cx="6417338" cy="677174"/>
              <a:chOff x="180014" y="113401"/>
              <a:chExt cx="6417338" cy="677174"/>
            </a:xfrm>
          </p:grpSpPr>
          <p:sp>
            <p:nvSpPr>
              <p:cNvPr id="23" name="Line 5"/>
              <p:cNvSpPr>
                <a:spLocks noChangeShapeType="1"/>
              </p:cNvSpPr>
              <p:nvPr/>
            </p:nvSpPr>
            <p:spPr bwMode="auto">
              <a:xfrm>
                <a:off x="260648" y="790575"/>
                <a:ext cx="63367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4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5304" y="113401"/>
                <a:ext cx="412174" cy="650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Text Box 7"/>
              <p:cNvSpPr txBox="1">
                <a:spLocks noChangeArrowheads="1"/>
              </p:cNvSpPr>
              <p:nvPr/>
            </p:nvSpPr>
            <p:spPr bwMode="auto">
              <a:xfrm>
                <a:off x="180014" y="485775"/>
                <a:ext cx="1681163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>
                    <a:latin typeface="Times New Roman" pitchFamily="18" charset="0"/>
                  </a:rPr>
                  <a:t>RELIA</a:t>
                </a:r>
                <a:r>
                  <a:rPr lang="de-DE" sz="1400" b="1" i="1" dirty="0">
                    <a:latin typeface="Times New Roman" pitchFamily="18" charset="0"/>
                  </a:rPr>
                  <a:t>Tech</a:t>
                </a:r>
                <a:r>
                  <a:rPr lang="de-DE" sz="1400" b="1" dirty="0">
                    <a:latin typeface="Times New Roman" pitchFamily="18" charset="0"/>
                  </a:rPr>
                  <a:t> GmbH</a:t>
                </a:r>
              </a:p>
            </p:txBody>
          </p:sp>
        </p:grpSp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-4762" y="8850064"/>
              <a:ext cx="2308645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900" b="1" dirty="0">
                  <a:latin typeface="Times New Roman" pitchFamily="18" charset="0"/>
                </a:rPr>
                <a:t>http://www.reliatech.de / info@reliatech.de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Standarddesign</vt:lpstr>
      <vt:lpstr>PowerPoint-Präsentation</vt:lpstr>
    </vt:vector>
  </TitlesOfParts>
  <Company>ReliaTech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10</cp:revision>
  <dcterms:created xsi:type="dcterms:W3CDTF">2008-02-19T09:20:07Z</dcterms:created>
  <dcterms:modified xsi:type="dcterms:W3CDTF">2011-11-29T13:56:59Z</dcterms:modified>
</cp:coreProperties>
</file>